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3B8"/>
    <a:srgbClr val="FFFF00"/>
    <a:srgbClr val="0084BA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BED27-4968-4BA0-9EFB-2238A59BC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789C65-0A65-4634-A337-FF10CC212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0D9F5C-D916-4DD7-B1D0-DE8FB9DB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B2DE8F-DFE6-43E9-9BA9-12CD9EC5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47AD03-A512-444C-9918-3E94142F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A1D62-3F98-47B7-B872-FE4A049E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90BD47-FD2C-48C6-8736-1D9AF351E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186EF1-5D96-4C3D-9A59-05FCE2BF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91D971-390C-4F9D-A0E1-EE14F1BE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45C975-30B0-4611-A855-532FFBFB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31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B1C079-0B5F-491B-A4C2-BC5B3949C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E455A6-D8A2-400D-B393-E5B7ED048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43E74A-AEB0-4F29-A214-5ED1DAEE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02B79F-9E1E-4363-A6B4-D74FEFD0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D8B9BF-0A5D-4095-99FD-8B7D81B7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3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D9575-FC81-4DC3-A3FB-90379CAD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9B0E7-F368-456A-A8F4-64C4D655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B8157D-FC9D-442B-88B2-B5EEF574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C6AF20-004D-435B-A405-D49B8155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898351-8204-4319-950B-EBFA1370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96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A3A6C-B5F5-4FEB-920A-73AD75BD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98ACED-BDD9-408E-B802-3248E2AB2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85AF7-69D9-4A41-A124-B40B8458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C7D3B7-E36C-4F1C-9F56-67DFE6BB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EDA4D9-3A63-4C68-8EF8-1EB8E2E8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7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0F78E-4E71-4500-B257-DC32835F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73D7C9-C76E-434D-8C1B-C827D9A3F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2A0EF6-46F1-4077-857E-8DDA9556D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8D74D-B7E2-4C45-B50F-6B32BE57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41ECCF-9647-418B-A303-66F7AF34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C1C7B6-CAE4-4767-8BE3-5E5DE5B1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83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76AC-7221-4408-B7FC-7F71BB06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3A23E2-4C0A-4C3B-A181-F886EFEC0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1BD8D2-492E-4790-A199-630965B45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544A51-7468-4662-A128-806079D62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C07388-87CC-495A-B8FD-F8B7A9559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4837ED-B5F0-4FCB-9DCA-47235636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3B2375-2EA0-4EA7-920A-E58BBABE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5E0F18-FDCF-4D98-8217-A85B91B9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62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E3B59-EF08-46EB-BEBB-AEF2003B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00D3B8-12C8-4679-A667-3990E3D1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359D60-10F7-4C3F-8D43-9F115C7C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92C58F-5A6A-4A66-BDA7-AC6F7236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67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6F2E0A-C96D-4270-9A65-DDB96EDE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8277EA-4005-4945-9E0C-663C600F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0CC528-CC36-4C87-9BD6-2E8D95C0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39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25927-265C-434B-AEB5-CD966F08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F04AE-73E9-496F-9C0A-5428921F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AF2AC2-CEA7-4EBE-BCB1-35C0DFB06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4FDE59-76C8-4ADA-8B1B-97167E91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688610-0352-4DF8-9541-D24734EF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9676CF-3D5D-453B-ABE6-CDA7EC05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01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09F6-8FA9-43A0-B002-5C685EEC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93282D-D47A-444F-9BEA-13BC32B9D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C37233-A437-497D-BF16-E5C109770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B499B8-4862-40DE-85DD-0744C78B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47A607-87B6-49F0-9595-97E1150F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09689C-D7F0-4A2D-A0DB-E518B92F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5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577400-FC1D-4D9A-84D9-15939A0A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597042-6AAF-498B-8D7D-3D1CA203E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A0249D-C489-4CE8-9487-FFBBEF4D3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9C35-D90B-43EB-8075-92376A75A95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F6E28-55CC-48F2-979D-7DE6C9CC2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41DFF5-6A41-479B-AD8B-5D349C798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91859-C1A1-483E-B3FF-B8B7F28127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21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590A7C-35EB-4755-B6D0-627BD1BE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C8C9A99-8DDD-483A-A55C-9E9B923E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89" y="1539687"/>
            <a:ext cx="3772904" cy="389548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AC379C2-17D5-4C6F-AD06-D8B73BB30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89" y="1770060"/>
            <a:ext cx="4986927" cy="298417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C26B000-1522-4752-B6A9-B79995E1A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047" y="5526059"/>
            <a:ext cx="3237257" cy="16033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B6D122-F496-4122-B015-AAEBCB4EA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591" y="1414897"/>
            <a:ext cx="776697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4CAEA0-3B8F-4886-A61E-7D35D9B9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F7BD8D1-F864-4087-A66E-B13F815DB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1057860"/>
            <a:ext cx="11167672" cy="56107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8B5BA91-A688-4863-BA24-7FF45A3FD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12" y="3126687"/>
            <a:ext cx="8352244" cy="16826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BA3D3C-0DD4-4C19-9139-A65BAD5ED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96" y="176190"/>
            <a:ext cx="853925" cy="8816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FDAB5A-3B83-468B-9BEA-78E7D2B13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445" y="-329572"/>
            <a:ext cx="929110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F547B0-AA08-4479-925D-438D523F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FF8D55B-4E29-4F6E-9D84-13BF9543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4" y="1107996"/>
            <a:ext cx="11646586" cy="5471491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C0DF331-80D1-4228-97DE-330128BD0E31}"/>
              </a:ext>
            </a:extLst>
          </p:cNvPr>
          <p:cNvCxnSpPr>
            <a:cxnSpLocks/>
          </p:cNvCxnSpPr>
          <p:nvPr/>
        </p:nvCxnSpPr>
        <p:spPr>
          <a:xfrm>
            <a:off x="10388184" y="6041036"/>
            <a:ext cx="674557" cy="4228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EBBAA11-6FFC-423C-8A8D-B45FC6245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96" y="176190"/>
            <a:ext cx="853925" cy="88167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943066F-33B1-44CA-B3C8-41A2DA2A1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322" y="-288509"/>
            <a:ext cx="9291109" cy="19265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E8C0D9B-0E97-4CCA-8663-DF72FE43F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336" y="1437282"/>
            <a:ext cx="618188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2BB080-5105-4371-9085-34D7F6B3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7A4242E-92DF-4062-B040-8512CC8D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6" y="1054333"/>
            <a:ext cx="11107711" cy="559051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69CEF80-3671-474C-94AE-DED1D428D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962" y="0"/>
            <a:ext cx="928501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1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8567858-D4A8-4B4A-BA0E-43CEFA34B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A79BFC-F4D4-4A18-A67C-26DAA2B3F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2" y="1039659"/>
            <a:ext cx="10894496" cy="556613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592D2F-9B14-4A01-AEB3-E10FF845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99" y="1039659"/>
            <a:ext cx="10897849" cy="55954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5C2BD8F-B577-4801-B5FF-1A2D8C071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9490" y="-18738"/>
            <a:ext cx="928501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F763B2-8573-45C4-8D0C-AF79731E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8907238-2538-4D35-8F43-9CE0FB47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44" y="949402"/>
            <a:ext cx="11107711" cy="559051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553DF49-70C3-4912-B812-A59B29514A25}"/>
              </a:ext>
            </a:extLst>
          </p:cNvPr>
          <p:cNvSpPr/>
          <p:nvPr/>
        </p:nvSpPr>
        <p:spPr>
          <a:xfrm>
            <a:off x="8619344" y="1094282"/>
            <a:ext cx="2908092" cy="7784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FF0A29-3B10-4D88-9396-0592A6F7D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2748" y="-153832"/>
            <a:ext cx="1191871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509BC4-C468-4BE5-BCD6-2B33C862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4B96EB8-1D54-4125-AAB9-6BF25183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89" y="1539687"/>
            <a:ext cx="3772904" cy="38954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D1E3FC-CD71-4C38-AA33-D4227DAC6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086" y="1422824"/>
            <a:ext cx="629161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FCCB5F-5253-43BA-93B7-8989589D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A58CAEA-AADD-4205-AD83-29D997189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3"/>
          <a:stretch/>
        </p:blipFill>
        <p:spPr>
          <a:xfrm>
            <a:off x="4412974" y="1372386"/>
            <a:ext cx="7633252" cy="512117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2112C4F-01B0-4153-910E-0E44682DAF72}"/>
              </a:ext>
            </a:extLst>
          </p:cNvPr>
          <p:cNvSpPr/>
          <p:nvPr/>
        </p:nvSpPr>
        <p:spPr>
          <a:xfrm>
            <a:off x="10548731" y="6162261"/>
            <a:ext cx="821635" cy="331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7483B1-C881-45A6-9D2C-2EFA6A0360B7}"/>
              </a:ext>
            </a:extLst>
          </p:cNvPr>
          <p:cNvSpPr txBox="1"/>
          <p:nvPr/>
        </p:nvSpPr>
        <p:spPr>
          <a:xfrm>
            <a:off x="1147941" y="1487061"/>
            <a:ext cx="3120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Crie suas notas clicando na aba “Criar Notas”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AE95087-1B05-4ADB-8540-DF6FEAA44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10" y="1516079"/>
            <a:ext cx="1065141" cy="109974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9F8894-E31E-4A42-A17E-E6EDD264542D}"/>
              </a:ext>
            </a:extLst>
          </p:cNvPr>
          <p:cNvSpPr txBox="1"/>
          <p:nvPr/>
        </p:nvSpPr>
        <p:spPr>
          <a:xfrm>
            <a:off x="485090" y="1577355"/>
            <a:ext cx="299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C9F56F0-E0F4-4941-983B-15713F959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60" y="2810777"/>
            <a:ext cx="1065141" cy="109974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06ED12-C18B-4ECE-8F5F-16E7F882927D}"/>
              </a:ext>
            </a:extLst>
          </p:cNvPr>
          <p:cNvSpPr txBox="1"/>
          <p:nvPr/>
        </p:nvSpPr>
        <p:spPr>
          <a:xfrm>
            <a:off x="489469" y="2853839"/>
            <a:ext cx="42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48B6398-8B57-4B62-9816-4E31C3D69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60" y="4105475"/>
            <a:ext cx="1065141" cy="109974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9257F8-6E06-4186-9E06-BA535C15F2F5}"/>
              </a:ext>
            </a:extLst>
          </p:cNvPr>
          <p:cNvSpPr txBox="1"/>
          <p:nvPr/>
        </p:nvSpPr>
        <p:spPr>
          <a:xfrm>
            <a:off x="485090" y="4139015"/>
            <a:ext cx="42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1C33D01-D999-4B69-A89D-0C87032F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60" y="5313106"/>
            <a:ext cx="1065141" cy="109974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6B46CC8-D6D6-4C41-B113-4F837E1BEFFC}"/>
              </a:ext>
            </a:extLst>
          </p:cNvPr>
          <p:cNvSpPr txBox="1"/>
          <p:nvPr/>
        </p:nvSpPr>
        <p:spPr>
          <a:xfrm>
            <a:off x="489469" y="5359637"/>
            <a:ext cx="42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9BB1C5B-7B63-4E05-AD6B-50A02C6A3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74" y="1372385"/>
            <a:ext cx="7633252" cy="512117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A17071C-CE66-4F26-ACF1-9FC4E2198FCC}"/>
              </a:ext>
            </a:extLst>
          </p:cNvPr>
          <p:cNvSpPr txBox="1"/>
          <p:nvPr/>
        </p:nvSpPr>
        <p:spPr>
          <a:xfrm>
            <a:off x="1147941" y="2835699"/>
            <a:ext cx="312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+mj-lt"/>
              </a:rPr>
              <a:t>Selecione uma música para tocar durante seu jogo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F338F31-8C9A-4742-A9AB-BAD0B5F8AF2A}"/>
              </a:ext>
            </a:extLst>
          </p:cNvPr>
          <p:cNvSpPr txBox="1"/>
          <p:nvPr/>
        </p:nvSpPr>
        <p:spPr>
          <a:xfrm>
            <a:off x="1147941" y="4219214"/>
            <a:ext cx="3265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+mj-lt"/>
              </a:rPr>
              <a:t>Dê PLAY na música e clique nas bolinhas de acordo com a sequência que deseja jogar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811D60A-FC83-4D10-9CC2-875AD4B4345C}"/>
              </a:ext>
            </a:extLst>
          </p:cNvPr>
          <p:cNvSpPr txBox="1"/>
          <p:nvPr/>
        </p:nvSpPr>
        <p:spPr>
          <a:xfrm>
            <a:off x="1147941" y="5621794"/>
            <a:ext cx="312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+mj-lt"/>
              </a:rPr>
              <a:t>Salve suas notas!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CCEF6D0-F546-4A49-9039-8F9BAA2B1B3A}"/>
              </a:ext>
            </a:extLst>
          </p:cNvPr>
          <p:cNvSpPr/>
          <p:nvPr/>
        </p:nvSpPr>
        <p:spPr>
          <a:xfrm>
            <a:off x="6095999" y="1902559"/>
            <a:ext cx="904407" cy="415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419470E-8077-48B5-8A29-78D65ED06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224" y="1372385"/>
            <a:ext cx="7633252" cy="5121179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37A8B789-22F2-4953-86F4-2C2EE916D9E2}"/>
              </a:ext>
            </a:extLst>
          </p:cNvPr>
          <p:cNvSpPr/>
          <p:nvPr/>
        </p:nvSpPr>
        <p:spPr>
          <a:xfrm>
            <a:off x="4563584" y="2242364"/>
            <a:ext cx="323209" cy="415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E9DEDD8-1E75-4E63-8CF1-8CCC4533BFC5}"/>
              </a:ext>
            </a:extLst>
          </p:cNvPr>
          <p:cNvSpPr/>
          <p:nvPr/>
        </p:nvSpPr>
        <p:spPr>
          <a:xfrm>
            <a:off x="5241233" y="2657863"/>
            <a:ext cx="3108287" cy="1032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51D6036-2590-4D66-BD82-21A1294408C7}"/>
              </a:ext>
            </a:extLst>
          </p:cNvPr>
          <p:cNvSpPr/>
          <p:nvPr/>
        </p:nvSpPr>
        <p:spPr>
          <a:xfrm>
            <a:off x="6982000" y="1931296"/>
            <a:ext cx="782905" cy="415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62B136-37D3-4FF0-9DC2-2BEB5976E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596" y="-159957"/>
            <a:ext cx="6139204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1" grpId="0"/>
      <p:bldP spid="22" grpId="0"/>
      <p:bldP spid="23" grpId="0"/>
      <p:bldP spid="25" grpId="0" animBg="1"/>
      <p:bldP spid="27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FCCB5F-5253-43BA-93B7-8989589D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93C28B9-38E0-4102-9EB4-FFBD630C4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3" y="1952218"/>
            <a:ext cx="1233902" cy="127399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2CBEABF-A4C6-48D8-A633-A5067AA68C88}"/>
              </a:ext>
            </a:extLst>
          </p:cNvPr>
          <p:cNvSpPr txBox="1"/>
          <p:nvPr/>
        </p:nvSpPr>
        <p:spPr>
          <a:xfrm>
            <a:off x="609124" y="2056904"/>
            <a:ext cx="71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262055-8513-4C15-B1E0-E54ABC495D52}"/>
              </a:ext>
            </a:extLst>
          </p:cNvPr>
          <p:cNvSpPr txBox="1"/>
          <p:nvPr/>
        </p:nvSpPr>
        <p:spPr>
          <a:xfrm>
            <a:off x="1515116" y="1873337"/>
            <a:ext cx="5741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+mj-lt"/>
              </a:rPr>
              <a:t>Coloque o nome desejado para o avatar no espaço: </a:t>
            </a:r>
            <a:r>
              <a:rPr lang="pt-BR" sz="3200" b="1" dirty="0">
                <a:solidFill>
                  <a:srgbClr val="FFFF00"/>
                </a:solidFill>
                <a:latin typeface="+mj-lt"/>
              </a:rPr>
              <a:t>Nome do Jogador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ou selecione um jogador que já tenha jogado previamente através da aba: </a:t>
            </a:r>
            <a:r>
              <a:rPr lang="pt-BR" sz="3200" b="1" dirty="0">
                <a:solidFill>
                  <a:srgbClr val="FFFF00"/>
                </a:solidFill>
                <a:latin typeface="+mj-lt"/>
              </a:rPr>
              <a:t>Selecionar um Jogador</a:t>
            </a:r>
            <a:endParaRPr lang="pt-BR" sz="2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CF5642-7D01-4F0A-928D-AC45A6E03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646" y="0"/>
            <a:ext cx="4679354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AED1D71-4FFD-4E76-BB67-73753AF54433}"/>
              </a:ext>
            </a:extLst>
          </p:cNvPr>
          <p:cNvSpPr/>
          <p:nvPr/>
        </p:nvSpPr>
        <p:spPr>
          <a:xfrm>
            <a:off x="7809874" y="2793980"/>
            <a:ext cx="1434371" cy="464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58738A7-F020-4C65-998E-00C9E2DD97DD}"/>
              </a:ext>
            </a:extLst>
          </p:cNvPr>
          <p:cNvSpPr/>
          <p:nvPr/>
        </p:nvSpPr>
        <p:spPr>
          <a:xfrm>
            <a:off x="8997558" y="6365603"/>
            <a:ext cx="1709530" cy="464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2B2E80C-9211-45FF-8BE5-93B23F53D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2" y="4541432"/>
            <a:ext cx="1233902" cy="127399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0D9D16-6B00-46AA-983D-E3BC5101EDBC}"/>
              </a:ext>
            </a:extLst>
          </p:cNvPr>
          <p:cNvSpPr txBox="1"/>
          <p:nvPr/>
        </p:nvSpPr>
        <p:spPr>
          <a:xfrm>
            <a:off x="606375" y="4626607"/>
            <a:ext cx="71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6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27233D-E150-4789-AE20-ECCC2DC717FE}"/>
              </a:ext>
            </a:extLst>
          </p:cNvPr>
          <p:cNvSpPr txBox="1"/>
          <p:nvPr/>
        </p:nvSpPr>
        <p:spPr>
          <a:xfrm>
            <a:off x="1578386" y="4503496"/>
            <a:ext cx="5095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+mj-lt"/>
              </a:rPr>
              <a:t>Escolha uma </a:t>
            </a:r>
            <a:r>
              <a:rPr lang="pt-BR" sz="3600" b="1" dirty="0">
                <a:solidFill>
                  <a:srgbClr val="FFFF00"/>
                </a:solidFill>
                <a:latin typeface="+mj-lt"/>
              </a:rPr>
              <a:t>Foto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 para ficar gravada no Avatar </a:t>
            </a:r>
            <a:endParaRPr lang="pt-BR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EF3B22F-7BAA-4B12-96B3-AFFB4D37E789}"/>
              </a:ext>
            </a:extLst>
          </p:cNvPr>
          <p:cNvSpPr/>
          <p:nvPr/>
        </p:nvSpPr>
        <p:spPr>
          <a:xfrm>
            <a:off x="9263270" y="1060173"/>
            <a:ext cx="1198981" cy="11529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5979287-AB21-4540-A6E4-62EA0A9AF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51" y="102227"/>
            <a:ext cx="613310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FCCB5F-5253-43BA-93B7-8989589D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CA4DE0-FE69-4B20-8CA2-A0B2ABFDA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47" y="1337160"/>
            <a:ext cx="1065141" cy="10997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231C6A-1B0D-4128-9DAE-510DB03E0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5" y="0"/>
            <a:ext cx="4714875" cy="68484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785CEF0-4D60-4FEE-8140-3EAD4BFE93AC}"/>
              </a:ext>
            </a:extLst>
          </p:cNvPr>
          <p:cNvSpPr txBox="1"/>
          <p:nvPr/>
        </p:nvSpPr>
        <p:spPr>
          <a:xfrm>
            <a:off x="1482877" y="1131447"/>
            <a:ext cx="572589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solidFill>
                  <a:schemeClr val="bg1"/>
                </a:solidFill>
                <a:latin typeface="+mj-lt"/>
              </a:rPr>
              <a:t>Selecione </a:t>
            </a:r>
            <a:r>
              <a:rPr lang="pt-BR" sz="2300" b="1" dirty="0">
                <a:solidFill>
                  <a:srgbClr val="FFFF00"/>
                </a:solidFill>
                <a:latin typeface="+mj-lt"/>
              </a:rPr>
              <a:t>Erro ao Antecipar </a:t>
            </a:r>
            <a:r>
              <a:rPr lang="pt-BR" sz="2300" b="1" dirty="0">
                <a:solidFill>
                  <a:schemeClr val="bg1"/>
                </a:solidFill>
                <a:latin typeface="+mj-lt"/>
              </a:rPr>
              <a:t>se deseja que o jogo capture quando antecipar o alvo da bolinha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69B348-24B5-42B5-86CA-BA09671EDE40}"/>
              </a:ext>
            </a:extLst>
          </p:cNvPr>
          <p:cNvSpPr txBox="1"/>
          <p:nvPr/>
        </p:nvSpPr>
        <p:spPr>
          <a:xfrm>
            <a:off x="658296" y="1424534"/>
            <a:ext cx="251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AE6E947-D428-48D5-8BB8-58FBDB81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27" y="2428850"/>
            <a:ext cx="1065141" cy="109974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D76A03-DE69-4E31-84CF-23FA3ED2B441}"/>
              </a:ext>
            </a:extLst>
          </p:cNvPr>
          <p:cNvSpPr txBox="1"/>
          <p:nvPr/>
        </p:nvSpPr>
        <p:spPr>
          <a:xfrm>
            <a:off x="634677" y="2470897"/>
            <a:ext cx="299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856B79-8703-4D96-8D8B-FF1087DDB92B}"/>
              </a:ext>
            </a:extLst>
          </p:cNvPr>
          <p:cNvSpPr txBox="1"/>
          <p:nvPr/>
        </p:nvSpPr>
        <p:spPr>
          <a:xfrm>
            <a:off x="1468998" y="2300427"/>
            <a:ext cx="57258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solidFill>
                  <a:schemeClr val="bg1"/>
                </a:solidFill>
                <a:latin typeface="+mj-lt"/>
              </a:rPr>
              <a:t>Selecione </a:t>
            </a:r>
            <a:r>
              <a:rPr lang="pt-BR" sz="2300" b="1" dirty="0">
                <a:solidFill>
                  <a:srgbClr val="FFFF00"/>
                </a:solidFill>
                <a:latin typeface="+mj-lt"/>
              </a:rPr>
              <a:t>Touch </a:t>
            </a:r>
            <a:r>
              <a:rPr lang="pt-BR" sz="2300" b="1" dirty="0">
                <a:solidFill>
                  <a:schemeClr val="bg1"/>
                </a:solidFill>
                <a:latin typeface="+mj-lt"/>
              </a:rPr>
              <a:t>se deseja que o jogo seja realizado pela tela </a:t>
            </a:r>
            <a:r>
              <a:rPr lang="pt-BR" sz="2300" b="1" dirty="0" err="1">
                <a:solidFill>
                  <a:schemeClr val="bg1"/>
                </a:solidFill>
                <a:latin typeface="+mj-lt"/>
              </a:rPr>
              <a:t>touch</a:t>
            </a:r>
            <a:r>
              <a:rPr lang="pt-BR" sz="2300" b="1" dirty="0">
                <a:solidFill>
                  <a:schemeClr val="bg1"/>
                </a:solidFill>
                <a:latin typeface="+mj-lt"/>
              </a:rPr>
              <a:t> do seu computador e selecione a </a:t>
            </a:r>
            <a:r>
              <a:rPr lang="pt-BR" sz="2300" b="1" dirty="0">
                <a:solidFill>
                  <a:srgbClr val="FFFF00"/>
                </a:solidFill>
                <a:latin typeface="+mj-lt"/>
              </a:rPr>
              <a:t>Velocidade </a:t>
            </a:r>
            <a:r>
              <a:rPr lang="pt-BR" sz="2300" b="1" dirty="0">
                <a:solidFill>
                  <a:schemeClr val="bg1"/>
                </a:solidFill>
                <a:latin typeface="+mj-lt"/>
              </a:rPr>
              <a:t>das bolinhas durante o jogo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CD78939-4B61-4AC2-BCA7-1DB7F5336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27" y="3622068"/>
            <a:ext cx="1065141" cy="109974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89B81D6-E2B7-4CF0-8ADA-860F831A1F98}"/>
              </a:ext>
            </a:extLst>
          </p:cNvPr>
          <p:cNvSpPr txBox="1"/>
          <p:nvPr/>
        </p:nvSpPr>
        <p:spPr>
          <a:xfrm>
            <a:off x="667657" y="3693621"/>
            <a:ext cx="299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06AEA95-9F71-4DBB-9CB8-A099766F9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27" y="4751419"/>
            <a:ext cx="1065141" cy="109974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C891F6-CC53-457C-9500-0893DC9FD6F7}"/>
              </a:ext>
            </a:extLst>
          </p:cNvPr>
          <p:cNvSpPr txBox="1"/>
          <p:nvPr/>
        </p:nvSpPr>
        <p:spPr>
          <a:xfrm>
            <a:off x="517994" y="4795985"/>
            <a:ext cx="83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C33BE48-9EA1-4E05-89CE-3F844BC63978}"/>
              </a:ext>
            </a:extLst>
          </p:cNvPr>
          <p:cNvSpPr txBox="1"/>
          <p:nvPr/>
        </p:nvSpPr>
        <p:spPr>
          <a:xfrm>
            <a:off x="1416102" y="3758204"/>
            <a:ext cx="57258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solidFill>
                  <a:schemeClr val="bg1"/>
                </a:solidFill>
                <a:latin typeface="+mj-lt"/>
              </a:rPr>
              <a:t>Selecione </a:t>
            </a:r>
            <a:r>
              <a:rPr lang="pt-BR" sz="2300" b="1" dirty="0">
                <a:solidFill>
                  <a:srgbClr val="FFFF00"/>
                </a:solidFill>
                <a:latin typeface="+mj-lt"/>
              </a:rPr>
              <a:t>a Música em “</a:t>
            </a:r>
            <a:r>
              <a:rPr lang="pt-BR" sz="2300" b="1" dirty="0" err="1">
                <a:solidFill>
                  <a:srgbClr val="FFFF00"/>
                </a:solidFill>
                <a:latin typeface="+mj-lt"/>
              </a:rPr>
              <a:t>Choose</a:t>
            </a:r>
            <a:r>
              <a:rPr lang="pt-BR" sz="2300" b="1" dirty="0">
                <a:solidFill>
                  <a:srgbClr val="FFFF00"/>
                </a:solidFill>
                <a:latin typeface="+mj-lt"/>
              </a:rPr>
              <a:t> File” </a:t>
            </a:r>
            <a:r>
              <a:rPr lang="pt-BR" sz="2300" b="1" dirty="0">
                <a:solidFill>
                  <a:schemeClr val="bg1"/>
                </a:solidFill>
                <a:latin typeface="+mj-lt"/>
              </a:rPr>
              <a:t>que deseja que esteja tocando durante o jogo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90E83D1-664A-4F88-950F-67F4D75DB6FB}"/>
              </a:ext>
            </a:extLst>
          </p:cNvPr>
          <p:cNvSpPr txBox="1"/>
          <p:nvPr/>
        </p:nvSpPr>
        <p:spPr>
          <a:xfrm>
            <a:off x="1416102" y="4648101"/>
            <a:ext cx="57258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solidFill>
                  <a:schemeClr val="bg1"/>
                </a:solidFill>
                <a:latin typeface="+mj-lt"/>
              </a:rPr>
              <a:t>Selecione </a:t>
            </a:r>
            <a:r>
              <a:rPr lang="pt-BR" sz="2300" b="1" dirty="0">
                <a:solidFill>
                  <a:srgbClr val="FFFF00"/>
                </a:solidFill>
                <a:latin typeface="+mj-lt"/>
              </a:rPr>
              <a:t>as Notas em “Selecione um Arquivo” </a:t>
            </a:r>
            <a:r>
              <a:rPr lang="pt-BR" sz="2300" b="1" dirty="0">
                <a:solidFill>
                  <a:schemeClr val="bg1"/>
                </a:solidFill>
                <a:latin typeface="+mj-lt"/>
              </a:rPr>
              <a:t>que criou anteriormente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F2CB0A7-C04B-4A8E-B712-414C7A864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6" y="5879718"/>
            <a:ext cx="1065141" cy="109974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C9A7A09-8EB0-4F32-A46F-688752417C6A}"/>
              </a:ext>
            </a:extLst>
          </p:cNvPr>
          <p:cNvSpPr txBox="1"/>
          <p:nvPr/>
        </p:nvSpPr>
        <p:spPr>
          <a:xfrm>
            <a:off x="510115" y="5953886"/>
            <a:ext cx="83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+mj-lt"/>
              </a:rPr>
              <a:t>11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0AA960D-A64F-4CED-9EC7-8B0A429A9B7B}"/>
              </a:ext>
            </a:extLst>
          </p:cNvPr>
          <p:cNvCxnSpPr>
            <a:cxnSpLocks/>
          </p:cNvCxnSpPr>
          <p:nvPr/>
        </p:nvCxnSpPr>
        <p:spPr>
          <a:xfrm flipH="1">
            <a:off x="9207491" y="3183316"/>
            <a:ext cx="506135" cy="295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BB87523A-1631-4FE9-B15A-B13E8670D62B}"/>
              </a:ext>
            </a:extLst>
          </p:cNvPr>
          <p:cNvCxnSpPr>
            <a:cxnSpLocks/>
          </p:cNvCxnSpPr>
          <p:nvPr/>
        </p:nvCxnSpPr>
        <p:spPr>
          <a:xfrm flipH="1">
            <a:off x="8438579" y="3678219"/>
            <a:ext cx="600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C275C015-48FF-433D-9C6F-04FEB83FD429}"/>
              </a:ext>
            </a:extLst>
          </p:cNvPr>
          <p:cNvCxnSpPr>
            <a:cxnSpLocks/>
          </p:cNvCxnSpPr>
          <p:nvPr/>
        </p:nvCxnSpPr>
        <p:spPr>
          <a:xfrm flipH="1">
            <a:off x="9713626" y="3875589"/>
            <a:ext cx="600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8B016C8A-77EB-4067-906E-009714580704}"/>
              </a:ext>
            </a:extLst>
          </p:cNvPr>
          <p:cNvSpPr/>
          <p:nvPr/>
        </p:nvSpPr>
        <p:spPr>
          <a:xfrm>
            <a:off x="7690625" y="4083411"/>
            <a:ext cx="2487695" cy="448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67F7A05-8C42-4E8F-8A8E-65C7793BF4C0}"/>
              </a:ext>
            </a:extLst>
          </p:cNvPr>
          <p:cNvSpPr/>
          <p:nvPr/>
        </p:nvSpPr>
        <p:spPr>
          <a:xfrm>
            <a:off x="7690624" y="4612565"/>
            <a:ext cx="4316497" cy="523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8619002-11D3-4165-86A4-103464C2F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57" y="-14960"/>
            <a:ext cx="6139204" cy="145707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F13D5FF-D327-4989-A941-57979A766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35" y="5548437"/>
            <a:ext cx="57490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18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FCCB5F-5253-43BA-93B7-8989589D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B03749C-180B-464B-9763-797F83429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53" y="0"/>
            <a:ext cx="7961648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075E98B-02B1-4B51-B30E-70CA238794A7}"/>
              </a:ext>
            </a:extLst>
          </p:cNvPr>
          <p:cNvSpPr txBox="1"/>
          <p:nvPr/>
        </p:nvSpPr>
        <p:spPr>
          <a:xfrm>
            <a:off x="179882" y="2847652"/>
            <a:ext cx="3986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  <a:latin typeface="+mj-lt"/>
              </a:rPr>
              <a:t>Se deseja realizar uma demonstração do jogo antes de joga-lo clique em </a:t>
            </a:r>
            <a:r>
              <a:rPr lang="pt-BR" sz="3600" b="1" dirty="0">
                <a:solidFill>
                  <a:srgbClr val="FFFF00"/>
                </a:solidFill>
                <a:latin typeface="+mj-lt"/>
              </a:rPr>
              <a:t>“Demonstração”</a:t>
            </a:r>
            <a:endParaRPr lang="pt-BR" sz="3200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17FA348-48D3-419F-8AC3-4C53CC3F4B8E}"/>
              </a:ext>
            </a:extLst>
          </p:cNvPr>
          <p:cNvCxnSpPr>
            <a:cxnSpLocks/>
          </p:cNvCxnSpPr>
          <p:nvPr/>
        </p:nvCxnSpPr>
        <p:spPr>
          <a:xfrm>
            <a:off x="9293902" y="409612"/>
            <a:ext cx="20836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2B82A2A-AA2C-4CFE-BCDF-26F1B0621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479" y="0"/>
            <a:ext cx="514547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B821EF2-7F1B-4B52-BADF-58FBFBA7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CCC46D-089A-4930-9319-C9BCA8528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6" y="176190"/>
            <a:ext cx="853925" cy="8816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93D1401-2865-4DDC-9BC4-CD086E75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098" y="1567456"/>
            <a:ext cx="7527000" cy="50608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6AD008E-BD26-4B57-A921-C9415D8A58F4}"/>
              </a:ext>
            </a:extLst>
          </p:cNvPr>
          <p:cNvSpPr txBox="1"/>
          <p:nvPr/>
        </p:nvSpPr>
        <p:spPr>
          <a:xfrm>
            <a:off x="5415156" y="5612607"/>
            <a:ext cx="587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+mj-lt"/>
              </a:rPr>
              <a:t>Na tela aparecerão 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4 alvos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, dois mais laterais e dois mais próximos ao jogador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BB15B7E-9568-4B9B-BF9F-4868D5E31540}"/>
              </a:ext>
            </a:extLst>
          </p:cNvPr>
          <p:cNvSpPr txBox="1"/>
          <p:nvPr/>
        </p:nvSpPr>
        <p:spPr>
          <a:xfrm>
            <a:off x="4834664" y="1708920"/>
            <a:ext cx="694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+mj-lt"/>
              </a:rPr>
              <a:t>Coloque seu computador em uma superfície estável, para que não ocorram interferências</a:t>
            </a:r>
          </a:p>
          <a:p>
            <a:pPr algn="just"/>
            <a:endParaRPr lang="pt-BR" sz="28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2800" b="1" dirty="0">
                <a:solidFill>
                  <a:schemeClr val="bg1"/>
                </a:solidFill>
                <a:latin typeface="+mj-lt"/>
              </a:rPr>
              <a:t>Fique em frente a tela do computador para aparecer no jogo, podendo ser sentado ou em pé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34DA29-F9CF-4B9C-B9CE-2B0410B21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445" y="-108791"/>
            <a:ext cx="9291109" cy="19265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89CCCC-069D-4449-9158-B733780C6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98419"/>
            <a:ext cx="4444369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B821EF2-7F1B-4B52-BADF-58FBFBA7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B76E447-BD2A-4C9D-9325-BDB27913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3" y="1207018"/>
            <a:ext cx="11362545" cy="54665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286001-94A8-4312-816A-197791003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387" y="2359984"/>
            <a:ext cx="6370872" cy="168264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DA22855-2CDC-4E15-B8EA-1207556C5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96" y="176190"/>
            <a:ext cx="853925" cy="88167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EA6B946-962A-43DC-AA78-5490B0502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445" y="-143002"/>
            <a:ext cx="929110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B821EF2-7F1B-4B52-BADF-58FBFBA7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8751B1C-29A2-4A03-8355-A59D679F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6" y="1157507"/>
            <a:ext cx="11317574" cy="55430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A04479-8C1E-4029-9AC5-EB0DB6615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531" y="2642688"/>
            <a:ext cx="5931922" cy="12863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A235AD-F945-4E42-8936-59ACF8BA0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96" y="176190"/>
            <a:ext cx="853925" cy="8816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340737-59F8-4D24-BDF0-A1905267B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445" y="-258361"/>
            <a:ext cx="929110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35475EE-27B2-45D7-B746-BFA65D6B9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50EBDA-AA7B-4737-917E-D1C553F03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28" y="1078016"/>
            <a:ext cx="11212643" cy="55791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7C67E3-CBEF-49F2-BF7E-5F8290D92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432" y="2587679"/>
            <a:ext cx="6261135" cy="16826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4E21FD1-4B28-4C37-A65D-849B79822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96" y="176190"/>
            <a:ext cx="853925" cy="8816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43120ED-CFBC-42A7-BEC8-ED62C6755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294" y="-312153"/>
            <a:ext cx="929110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215</Words>
  <Application>Microsoft Macintosh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Bahnschrift SemiLight SemiConde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Talita Dias</cp:lastModifiedBy>
  <cp:revision>25</cp:revision>
  <dcterms:created xsi:type="dcterms:W3CDTF">2019-10-01T19:23:23Z</dcterms:created>
  <dcterms:modified xsi:type="dcterms:W3CDTF">2019-10-03T10:19:52Z</dcterms:modified>
</cp:coreProperties>
</file>